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3" r:id="rId12"/>
    <p:sldId id="274" r:id="rId13"/>
    <p:sldId id="275" r:id="rId14"/>
    <p:sldId id="267" r:id="rId15"/>
    <p:sldId id="268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62" autoAdjust="0"/>
    <p:restoredTop sz="94434" autoAdjust="0"/>
  </p:normalViewPr>
  <p:slideViewPr>
    <p:cSldViewPr snapToGrid="0">
      <p:cViewPr varScale="1">
        <p:scale>
          <a:sx n="60" d="100"/>
          <a:sy n="60" d="100"/>
        </p:scale>
        <p:origin x="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6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7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0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7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81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1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52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3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8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29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430A2-60E9-4CFA-9F84-8496621602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2F94C-678A-4354-8787-B40746A07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700" t="19838" r="6959" b="1"/>
          <a:stretch/>
        </p:blipFill>
        <p:spPr>
          <a:xfrm>
            <a:off x="-1" y="0"/>
            <a:ext cx="1220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4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330" t="59792" r="9057" b="51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9DACD-4A2B-D885-C8C4-5B3B513D4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92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21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8E4602-63D9-C971-6084-1046D38E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9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CFEB8E-DC66-38E9-9D73-7D65EB96C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25" t="20625" r="71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8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330" t="18855" r="65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85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910" t="19247" r="7274" b="1"/>
          <a:stretch/>
        </p:blipFill>
        <p:spPr>
          <a:xfrm>
            <a:off x="0" y="0"/>
            <a:ext cx="12192000" cy="755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6626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119" t="19051" r="8952"/>
          <a:stretch/>
        </p:blipFill>
        <p:spPr>
          <a:xfrm>
            <a:off x="0" y="0"/>
            <a:ext cx="12212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522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959" t="20821" r="76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064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644" t="18657" r="832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928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41" t="21023" r="11062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225" t="21059" r="716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2118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34" t="20863" r="71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45" t="20608" r="678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1512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224" t="18853" r="6644" b="-590"/>
          <a:stretch/>
        </p:blipFill>
        <p:spPr>
          <a:xfrm>
            <a:off x="0" y="0"/>
            <a:ext cx="12192000" cy="697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32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0805" t="18460" r="727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8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34" t="20822" r="7169" b="2288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97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434" t="20626" r="6435" b="39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5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sadia amir</cp:lastModifiedBy>
  <cp:revision>5</cp:revision>
  <dcterms:created xsi:type="dcterms:W3CDTF">2025-11-12T17:50:05Z</dcterms:created>
  <dcterms:modified xsi:type="dcterms:W3CDTF">2025-11-13T14:20:12Z</dcterms:modified>
</cp:coreProperties>
</file>